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FABE-3593-4855-8367-8A4F00C8D3A6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BCB3-9EB1-4D63-A2B6-1CEB5534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35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FABE-3593-4855-8367-8A4F00C8D3A6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BCB3-9EB1-4D63-A2B6-1CEB5534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06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FABE-3593-4855-8367-8A4F00C8D3A6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BCB3-9EB1-4D63-A2B6-1CEB5534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05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FABE-3593-4855-8367-8A4F00C8D3A6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BCB3-9EB1-4D63-A2B6-1CEB5534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4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FABE-3593-4855-8367-8A4F00C8D3A6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BCB3-9EB1-4D63-A2B6-1CEB5534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6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FABE-3593-4855-8367-8A4F00C8D3A6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BCB3-9EB1-4D63-A2B6-1CEB5534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2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FABE-3593-4855-8367-8A4F00C8D3A6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BCB3-9EB1-4D63-A2B6-1CEB5534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8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FABE-3593-4855-8367-8A4F00C8D3A6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BCB3-9EB1-4D63-A2B6-1CEB5534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36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FABE-3593-4855-8367-8A4F00C8D3A6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BCB3-9EB1-4D63-A2B6-1CEB5534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65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FABE-3593-4855-8367-8A4F00C8D3A6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BCB3-9EB1-4D63-A2B6-1CEB5534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5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FABE-3593-4855-8367-8A4F00C8D3A6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BCB3-9EB1-4D63-A2B6-1CEB5534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6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4FABE-3593-4855-8367-8A4F00C8D3A6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CBCB3-9EB1-4D63-A2B6-1CEB5534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0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lock Arc 92"/>
          <p:cNvSpPr/>
          <p:nvPr/>
        </p:nvSpPr>
        <p:spPr>
          <a:xfrm rot="16200000">
            <a:off x="1876021" y="1306030"/>
            <a:ext cx="983364" cy="1778249"/>
          </a:xfrm>
          <a:prstGeom prst="blockArc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152400"/>
            <a:ext cx="502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Beekeeping Sample Site Plan Sketch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133477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95750" y="1410011"/>
            <a:ext cx="647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LOTLINE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57600" y="2971800"/>
            <a:ext cx="1828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Deck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71800" y="3429000"/>
            <a:ext cx="3200400" cy="137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334000" y="48006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7400" y="48006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38200" y="5791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0" y="5943600"/>
            <a:ext cx="609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STREET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5140661" y="5226278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DRIVEWAY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838200" y="1334770"/>
            <a:ext cx="0" cy="4456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5400000">
            <a:off x="7649920" y="2864078"/>
            <a:ext cx="647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LOTLINE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774472" y="2864078"/>
            <a:ext cx="647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LOTLINE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8229600" y="1334770"/>
            <a:ext cx="0" cy="4456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523999" y="533400"/>
            <a:ext cx="5943601" cy="1477328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sketch must include: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ocation of house and surrounding structures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Your lot 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Location of all equipment/hives  for beekeeping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Setbacks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Water source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Flyaway barrier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842115" y="2010728"/>
            <a:ext cx="10628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133600" y="1334772"/>
            <a:ext cx="0" cy="570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057400" y="1905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905000" y="19050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816466" y="1628001"/>
            <a:ext cx="14023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 ft. (from side yard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roperty line)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 rot="16200000">
            <a:off x="2029599" y="1231613"/>
            <a:ext cx="762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ft. (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from rear  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yard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roperty line)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842115" y="5410200"/>
            <a:ext cx="44918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2646012" y="5532840"/>
            <a:ext cx="1011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SIDEWALK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5867400" y="5410200"/>
            <a:ext cx="236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417220" y="5532840"/>
            <a:ext cx="1011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SIDEWALK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2136603" y="2364432"/>
            <a:ext cx="0" cy="3045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 rot="16200000">
            <a:off x="1193717" y="4286395"/>
            <a:ext cx="20321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15 ft. (from a public sidewalk)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1981200" y="2364432"/>
            <a:ext cx="33632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3026636" y="2129753"/>
            <a:ext cx="533400" cy="48872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762558" y="2162517"/>
            <a:ext cx="13140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clean/fresh water source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 flipH="1">
            <a:off x="3611981" y="2286974"/>
            <a:ext cx="217119" cy="538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2057400" y="2010728"/>
            <a:ext cx="137755" cy="122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981200" y="2195155"/>
            <a:ext cx="145077" cy="118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8534400" y="1337931"/>
            <a:ext cx="457200" cy="30054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8609111" y="2130466"/>
            <a:ext cx="307777" cy="2139867"/>
          </a:xfrm>
          <a:prstGeom prst="rect">
            <a:avLst/>
          </a:prstGeom>
          <a:noFill/>
        </p:spPr>
        <p:txBody>
          <a:bodyPr vert="vert" wrap="square" rtlCol="0" anchor="ctr">
            <a:spAutoFit/>
          </a:bodyPr>
          <a:lstStyle/>
          <a:p>
            <a:r>
              <a:rPr lang="en-US" sz="800" dirty="0" smtClean="0"/>
              <a:t>Principal </a:t>
            </a:r>
            <a:r>
              <a:rPr lang="en-US" sz="800" dirty="0"/>
              <a:t>R</a:t>
            </a:r>
            <a:r>
              <a:rPr lang="en-US" sz="800" dirty="0" smtClean="0"/>
              <a:t>esidential Dwelling</a:t>
            </a:r>
            <a:endParaRPr lang="en-US" sz="800" dirty="0"/>
          </a:p>
        </p:txBody>
      </p:sp>
      <p:cxnSp>
        <p:nvCxnSpPr>
          <p:cNvPr id="84" name="Straight Connector 83"/>
          <p:cNvCxnSpPr/>
          <p:nvPr/>
        </p:nvCxnSpPr>
        <p:spPr>
          <a:xfrm flipH="1">
            <a:off x="2218843" y="2074300"/>
            <a:ext cx="62847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2218843" y="2026987"/>
            <a:ext cx="0" cy="90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489454" y="1797278"/>
            <a:ext cx="2376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25 ft. (from a principal residential dwelling on an abutting lot)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5" name="Straight Arrow Connector 94"/>
          <p:cNvCxnSpPr/>
          <p:nvPr/>
        </p:nvCxnSpPr>
        <p:spPr>
          <a:xfrm flipH="1">
            <a:off x="1478578" y="2618475"/>
            <a:ext cx="426422" cy="810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897300" y="3429000"/>
            <a:ext cx="1314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(6ft. In height) 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flyway 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barrier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: blocking view from street or sidewalk AND adjacent properties closer than 25 ft. 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07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152400"/>
            <a:ext cx="502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Beekeeping Sample Site Plan Sketch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43000" y="533400"/>
            <a:ext cx="6324600" cy="2708434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sketch must include: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ocation of house and surrounding structures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Your lot 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Location of all equipment/hives  for beekeeping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Setbacks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Water source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Flyway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barrier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1371600"/>
            <a:ext cx="8458200" cy="5257800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68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141</Words>
  <Application>Microsoft Office PowerPoint</Application>
  <PresentationFormat>On-screen Show (4:3)</PresentationFormat>
  <Paragraphs>72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City of De Pere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Chrystal Woller</dc:creator>
  <cp:lastModifiedBy>Chrystal Woller</cp:lastModifiedBy>
  <cp:revision>13</cp:revision>
  <cp:lastPrinted>2015-12-11T20:52:26Z</cp:lastPrinted>
  <dcterms:created xsi:type="dcterms:W3CDTF">2015-12-11T19:33:18Z</dcterms:created>
  <dcterms:modified xsi:type="dcterms:W3CDTF">2015-12-15T14:34:37Z</dcterms:modified>
</cp:coreProperties>
</file>